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588"/>
  </p:normalViewPr>
  <p:slideViewPr>
    <p:cSldViewPr snapToGrid="0" snapToObjects="1">
      <p:cViewPr varScale="1">
        <p:scale>
          <a:sx n="96" d="100"/>
          <a:sy n="96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9F9DB-A0E9-2D44-AABC-AC0DBA926BC6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9CEBD-75D3-B149-A991-0274FA09C243}">
      <dgm:prSet phldrT="[Text]"/>
      <dgm:spPr/>
      <dgm:t>
        <a:bodyPr/>
        <a:lstStyle/>
        <a:p>
          <a:r>
            <a:rPr lang="en-US"/>
            <a:t>Atheism</a:t>
          </a:r>
        </a:p>
      </dgm:t>
    </dgm:pt>
    <dgm:pt modelId="{881EF5F8-3D80-1A45-ACBE-E13BD6D5DDF1}" type="parTrans" cxnId="{751974CB-59C3-2C46-92D1-635791DFA7D8}">
      <dgm:prSet/>
      <dgm:spPr/>
      <dgm:t>
        <a:bodyPr/>
        <a:lstStyle/>
        <a:p>
          <a:endParaRPr lang="en-US"/>
        </a:p>
      </dgm:t>
    </dgm:pt>
    <dgm:pt modelId="{B14E8302-8E35-BD45-B160-0BEF1237504D}" type="sibTrans" cxnId="{751974CB-59C3-2C46-92D1-635791DFA7D8}">
      <dgm:prSet/>
      <dgm:spPr/>
      <dgm:t>
        <a:bodyPr/>
        <a:lstStyle/>
        <a:p>
          <a:endParaRPr lang="en-US"/>
        </a:p>
      </dgm:t>
    </dgm:pt>
    <dgm:pt modelId="{14812CDC-0122-F640-8C66-CE50914159E5}">
      <dgm:prSet phldrT="[Text]"/>
      <dgm:spPr/>
      <dgm:t>
        <a:bodyPr/>
        <a:lstStyle/>
        <a:p>
          <a:r>
            <a:rPr lang="en-US"/>
            <a:t>Humanism</a:t>
          </a:r>
        </a:p>
      </dgm:t>
    </dgm:pt>
    <dgm:pt modelId="{8C63927B-5882-244B-B20B-598C1953A60B}" type="parTrans" cxnId="{373A3F8B-F14A-C647-A7A6-936349AEEF89}">
      <dgm:prSet/>
      <dgm:spPr/>
      <dgm:t>
        <a:bodyPr/>
        <a:lstStyle/>
        <a:p>
          <a:endParaRPr lang="en-US"/>
        </a:p>
      </dgm:t>
    </dgm:pt>
    <dgm:pt modelId="{EDC5FDB3-2A9A-8946-808C-B4DE578D5668}" type="sibTrans" cxnId="{373A3F8B-F14A-C647-A7A6-936349AEEF89}">
      <dgm:prSet/>
      <dgm:spPr/>
      <dgm:t>
        <a:bodyPr/>
        <a:lstStyle/>
        <a:p>
          <a:endParaRPr lang="en-US"/>
        </a:p>
      </dgm:t>
    </dgm:pt>
    <dgm:pt modelId="{19BF2F8F-5831-3C44-ABDC-917B7787D684}">
      <dgm:prSet phldrT="[Text]"/>
      <dgm:spPr/>
      <dgm:t>
        <a:bodyPr/>
        <a:lstStyle/>
        <a:p>
          <a:r>
            <a:rPr lang="en-US"/>
            <a:t>Antimilitarism</a:t>
          </a:r>
        </a:p>
      </dgm:t>
    </dgm:pt>
    <dgm:pt modelId="{B953D177-34F1-0C45-8EF5-7D663A83AC1D}" type="parTrans" cxnId="{75FC4FC5-4170-D348-9F38-086744036C4C}">
      <dgm:prSet/>
      <dgm:spPr/>
      <dgm:t>
        <a:bodyPr/>
        <a:lstStyle/>
        <a:p>
          <a:endParaRPr lang="en-US"/>
        </a:p>
      </dgm:t>
    </dgm:pt>
    <dgm:pt modelId="{D70139B2-635A-6344-B125-99FD5F2DC5A4}" type="sibTrans" cxnId="{75FC4FC5-4170-D348-9F38-086744036C4C}">
      <dgm:prSet/>
      <dgm:spPr/>
      <dgm:t>
        <a:bodyPr/>
        <a:lstStyle/>
        <a:p>
          <a:endParaRPr lang="en-US"/>
        </a:p>
      </dgm:t>
    </dgm:pt>
    <dgm:pt modelId="{C198AE7D-616D-994B-98A7-8AB6BE085E07}">
      <dgm:prSet phldrT="[Text]"/>
      <dgm:spPr/>
      <dgm:t>
        <a:bodyPr/>
        <a:lstStyle/>
        <a:p>
          <a:r>
            <a:rPr lang="en-US"/>
            <a:t>World BEYOND War</a:t>
          </a:r>
        </a:p>
      </dgm:t>
    </dgm:pt>
    <dgm:pt modelId="{E030AD56-65AF-F84C-9649-693473F255C7}" type="parTrans" cxnId="{9A08682C-748D-DF41-99D4-270B12A2FAE9}">
      <dgm:prSet/>
      <dgm:spPr/>
      <dgm:t>
        <a:bodyPr/>
        <a:lstStyle/>
        <a:p>
          <a:endParaRPr lang="en-US"/>
        </a:p>
      </dgm:t>
    </dgm:pt>
    <dgm:pt modelId="{3A9A3100-0810-A047-8C25-A027E3B0DB43}" type="sibTrans" cxnId="{9A08682C-748D-DF41-99D4-270B12A2FAE9}">
      <dgm:prSet/>
      <dgm:spPr/>
      <dgm:t>
        <a:bodyPr/>
        <a:lstStyle/>
        <a:p>
          <a:endParaRPr lang="en-US"/>
        </a:p>
      </dgm:t>
    </dgm:pt>
    <dgm:pt modelId="{1F8DE283-ABF2-8F41-976E-9907866A65D9}" type="pres">
      <dgm:prSet presAssocID="{1979F9DB-A0E9-2D44-AABC-AC0DBA926BC6}" presName="Name0" presStyleCnt="0">
        <dgm:presLayoutVars>
          <dgm:dir/>
          <dgm:animLvl val="lvl"/>
          <dgm:resizeHandles/>
        </dgm:presLayoutVars>
      </dgm:prSet>
      <dgm:spPr/>
    </dgm:pt>
    <dgm:pt modelId="{E6B1AAAA-BEC5-2243-8304-ABF14541CF2A}" type="pres">
      <dgm:prSet presAssocID="{E4C9CEBD-75D3-B149-A991-0274FA09C243}" presName="linNode" presStyleCnt="0"/>
      <dgm:spPr/>
    </dgm:pt>
    <dgm:pt modelId="{D13DF949-31E1-F045-ABD2-300232E4AD1E}" type="pres">
      <dgm:prSet presAssocID="{E4C9CEBD-75D3-B149-A991-0274FA09C243}" presName="parentShp" presStyleLbl="node1" presStyleIdx="0" presStyleCnt="2">
        <dgm:presLayoutVars>
          <dgm:bulletEnabled val="1"/>
        </dgm:presLayoutVars>
      </dgm:prSet>
      <dgm:spPr/>
    </dgm:pt>
    <dgm:pt modelId="{DABC7C3F-59CA-744C-A352-C7E5EC14FD95}" type="pres">
      <dgm:prSet presAssocID="{E4C9CEBD-75D3-B149-A991-0274FA09C243}" presName="childShp" presStyleLbl="bgAccFollowNode1" presStyleIdx="0" presStyleCnt="2">
        <dgm:presLayoutVars>
          <dgm:bulletEnabled val="1"/>
        </dgm:presLayoutVars>
      </dgm:prSet>
      <dgm:spPr/>
    </dgm:pt>
    <dgm:pt modelId="{33FE1C13-F338-1043-B0DA-2DF41F1F3789}" type="pres">
      <dgm:prSet presAssocID="{B14E8302-8E35-BD45-B160-0BEF1237504D}" presName="spacing" presStyleCnt="0"/>
      <dgm:spPr/>
    </dgm:pt>
    <dgm:pt modelId="{ADFA27D6-3E57-334D-B79F-B562EB7410E4}" type="pres">
      <dgm:prSet presAssocID="{19BF2F8F-5831-3C44-ABDC-917B7787D684}" presName="linNode" presStyleCnt="0"/>
      <dgm:spPr/>
    </dgm:pt>
    <dgm:pt modelId="{AB6A7FA6-73E0-D146-B365-5B8CF48CE44A}" type="pres">
      <dgm:prSet presAssocID="{19BF2F8F-5831-3C44-ABDC-917B7787D684}" presName="parentShp" presStyleLbl="node1" presStyleIdx="1" presStyleCnt="2">
        <dgm:presLayoutVars>
          <dgm:bulletEnabled val="1"/>
        </dgm:presLayoutVars>
      </dgm:prSet>
      <dgm:spPr/>
    </dgm:pt>
    <dgm:pt modelId="{2D00C1A3-D9E0-4C4E-8847-7C92024B01E6}" type="pres">
      <dgm:prSet presAssocID="{19BF2F8F-5831-3C44-ABDC-917B7787D684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A08682C-748D-DF41-99D4-270B12A2FAE9}" srcId="{19BF2F8F-5831-3C44-ABDC-917B7787D684}" destId="{C198AE7D-616D-994B-98A7-8AB6BE085E07}" srcOrd="0" destOrd="0" parTransId="{E030AD56-65AF-F84C-9649-693473F255C7}" sibTransId="{3A9A3100-0810-A047-8C25-A027E3B0DB43}"/>
    <dgm:cxn modelId="{70FB1838-F465-E747-974A-09B8EC8A3B0D}" type="presOf" srcId="{14812CDC-0122-F640-8C66-CE50914159E5}" destId="{DABC7C3F-59CA-744C-A352-C7E5EC14FD95}" srcOrd="0" destOrd="0" presId="urn:microsoft.com/office/officeart/2005/8/layout/vList6"/>
    <dgm:cxn modelId="{8B87FA47-D0BB-764E-84DE-E710ED274F39}" type="presOf" srcId="{C198AE7D-616D-994B-98A7-8AB6BE085E07}" destId="{2D00C1A3-D9E0-4C4E-8847-7C92024B01E6}" srcOrd="0" destOrd="0" presId="urn:microsoft.com/office/officeart/2005/8/layout/vList6"/>
    <dgm:cxn modelId="{373A3F8B-F14A-C647-A7A6-936349AEEF89}" srcId="{E4C9CEBD-75D3-B149-A991-0274FA09C243}" destId="{14812CDC-0122-F640-8C66-CE50914159E5}" srcOrd="0" destOrd="0" parTransId="{8C63927B-5882-244B-B20B-598C1953A60B}" sibTransId="{EDC5FDB3-2A9A-8946-808C-B4DE578D5668}"/>
    <dgm:cxn modelId="{75FC4FC5-4170-D348-9F38-086744036C4C}" srcId="{1979F9DB-A0E9-2D44-AABC-AC0DBA926BC6}" destId="{19BF2F8F-5831-3C44-ABDC-917B7787D684}" srcOrd="1" destOrd="0" parTransId="{B953D177-34F1-0C45-8EF5-7D663A83AC1D}" sibTransId="{D70139B2-635A-6344-B125-99FD5F2DC5A4}"/>
    <dgm:cxn modelId="{751974CB-59C3-2C46-92D1-635791DFA7D8}" srcId="{1979F9DB-A0E9-2D44-AABC-AC0DBA926BC6}" destId="{E4C9CEBD-75D3-B149-A991-0274FA09C243}" srcOrd="0" destOrd="0" parTransId="{881EF5F8-3D80-1A45-ACBE-E13BD6D5DDF1}" sibTransId="{B14E8302-8E35-BD45-B160-0BEF1237504D}"/>
    <dgm:cxn modelId="{AB4115E5-8029-2048-AC16-EB736B46BBC4}" type="presOf" srcId="{E4C9CEBD-75D3-B149-A991-0274FA09C243}" destId="{D13DF949-31E1-F045-ABD2-300232E4AD1E}" srcOrd="0" destOrd="0" presId="urn:microsoft.com/office/officeart/2005/8/layout/vList6"/>
    <dgm:cxn modelId="{4411C0E6-05C8-8346-8957-5F219CD6E4C0}" type="presOf" srcId="{1979F9DB-A0E9-2D44-AABC-AC0DBA926BC6}" destId="{1F8DE283-ABF2-8F41-976E-9907866A65D9}" srcOrd="0" destOrd="0" presId="urn:microsoft.com/office/officeart/2005/8/layout/vList6"/>
    <dgm:cxn modelId="{A6054DED-6942-0F40-B921-7C7545BCA328}" type="presOf" srcId="{19BF2F8F-5831-3C44-ABDC-917B7787D684}" destId="{AB6A7FA6-73E0-D146-B365-5B8CF48CE44A}" srcOrd="0" destOrd="0" presId="urn:microsoft.com/office/officeart/2005/8/layout/vList6"/>
    <dgm:cxn modelId="{E74AC3A1-73A0-7D41-963B-4FCB0506B4A2}" type="presParOf" srcId="{1F8DE283-ABF2-8F41-976E-9907866A65D9}" destId="{E6B1AAAA-BEC5-2243-8304-ABF14541CF2A}" srcOrd="0" destOrd="0" presId="urn:microsoft.com/office/officeart/2005/8/layout/vList6"/>
    <dgm:cxn modelId="{4B12859A-0D9B-054A-B32C-B95A83F7EB7A}" type="presParOf" srcId="{E6B1AAAA-BEC5-2243-8304-ABF14541CF2A}" destId="{D13DF949-31E1-F045-ABD2-300232E4AD1E}" srcOrd="0" destOrd="0" presId="urn:microsoft.com/office/officeart/2005/8/layout/vList6"/>
    <dgm:cxn modelId="{C0A9E70C-4354-7548-9458-BDE20FC6D136}" type="presParOf" srcId="{E6B1AAAA-BEC5-2243-8304-ABF14541CF2A}" destId="{DABC7C3F-59CA-744C-A352-C7E5EC14FD95}" srcOrd="1" destOrd="0" presId="urn:microsoft.com/office/officeart/2005/8/layout/vList6"/>
    <dgm:cxn modelId="{AAF0708F-A83C-6645-928D-701B012DBED4}" type="presParOf" srcId="{1F8DE283-ABF2-8F41-976E-9907866A65D9}" destId="{33FE1C13-F338-1043-B0DA-2DF41F1F3789}" srcOrd="1" destOrd="0" presId="urn:microsoft.com/office/officeart/2005/8/layout/vList6"/>
    <dgm:cxn modelId="{F12FA498-F7FA-7D49-970D-9D602E58E700}" type="presParOf" srcId="{1F8DE283-ABF2-8F41-976E-9907866A65D9}" destId="{ADFA27D6-3E57-334D-B79F-B562EB7410E4}" srcOrd="2" destOrd="0" presId="urn:microsoft.com/office/officeart/2005/8/layout/vList6"/>
    <dgm:cxn modelId="{B98F7D13-CBCD-0243-8649-29BCF869EB99}" type="presParOf" srcId="{ADFA27D6-3E57-334D-B79F-B562EB7410E4}" destId="{AB6A7FA6-73E0-D146-B365-5B8CF48CE44A}" srcOrd="0" destOrd="0" presId="urn:microsoft.com/office/officeart/2005/8/layout/vList6"/>
    <dgm:cxn modelId="{4D4CF157-E922-EF4C-85E4-6FDD7D5F611B}" type="presParOf" srcId="{ADFA27D6-3E57-334D-B79F-B562EB7410E4}" destId="{2D00C1A3-D9E0-4C4E-8847-7C92024B01E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C7C3F-59CA-744C-A352-C7E5EC14FD95}">
      <dsp:nvSpPr>
        <dsp:cNvPr id="0" name=""/>
        <dsp:cNvSpPr/>
      </dsp:nvSpPr>
      <dsp:spPr>
        <a:xfrm>
          <a:off x="3845560" y="439"/>
          <a:ext cx="5768340" cy="17133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kern="1200"/>
            <a:t>Humanism</a:t>
          </a:r>
        </a:p>
      </dsp:txBody>
      <dsp:txXfrm>
        <a:off x="3845560" y="214605"/>
        <a:ext cx="5125843" cy="1284993"/>
      </dsp:txXfrm>
    </dsp:sp>
    <dsp:sp modelId="{D13DF949-31E1-F045-ABD2-300232E4AD1E}">
      <dsp:nvSpPr>
        <dsp:cNvPr id="0" name=""/>
        <dsp:cNvSpPr/>
      </dsp:nvSpPr>
      <dsp:spPr>
        <a:xfrm>
          <a:off x="0" y="439"/>
          <a:ext cx="3845560" cy="1713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Atheism</a:t>
          </a:r>
        </a:p>
      </dsp:txBody>
      <dsp:txXfrm>
        <a:off x="83638" y="84077"/>
        <a:ext cx="3678284" cy="1546049"/>
      </dsp:txXfrm>
    </dsp:sp>
    <dsp:sp modelId="{2D00C1A3-D9E0-4C4E-8847-7C92024B01E6}">
      <dsp:nvSpPr>
        <dsp:cNvPr id="0" name=""/>
        <dsp:cNvSpPr/>
      </dsp:nvSpPr>
      <dsp:spPr>
        <a:xfrm>
          <a:off x="3845560" y="1885097"/>
          <a:ext cx="5768340" cy="17133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kern="1200"/>
            <a:t>World BEYOND War</a:t>
          </a:r>
        </a:p>
      </dsp:txBody>
      <dsp:txXfrm>
        <a:off x="3845560" y="2099263"/>
        <a:ext cx="5125843" cy="1284993"/>
      </dsp:txXfrm>
    </dsp:sp>
    <dsp:sp modelId="{AB6A7FA6-73E0-D146-B365-5B8CF48CE44A}">
      <dsp:nvSpPr>
        <dsp:cNvPr id="0" name=""/>
        <dsp:cNvSpPr/>
      </dsp:nvSpPr>
      <dsp:spPr>
        <a:xfrm>
          <a:off x="0" y="1885097"/>
          <a:ext cx="3845560" cy="1713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Antimilitarism</a:t>
          </a:r>
        </a:p>
      </dsp:txBody>
      <dsp:txXfrm>
        <a:off x="83638" y="1968735"/>
        <a:ext cx="3678284" cy="1546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@davidswanson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7009-FB1E-CE4C-BFB3-C3E7BB07A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/>
              <a:t>Outgrowing Religion, Nationalism, and Militarism</a:t>
            </a: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A6B54-0AAF-B641-9955-244ECF8DDB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/>
              <a:t>Remarks to Phoenix Humanist Society, January 24, 2021</a:t>
            </a:r>
          </a:p>
          <a:p>
            <a:r>
              <a:rPr lang="en-US" i="1"/>
              <a:t>By David Swanson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1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85C3-3679-3941-8A63-A7A87764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Permanent benefit of the doubt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D6FBE0-1A7D-114C-B0C5-935D1220F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0" y="2250536"/>
            <a:ext cx="9613861" cy="4442506"/>
          </a:xfrm>
        </p:spPr>
      </p:pic>
    </p:spTree>
    <p:extLst>
      <p:ext uri="{BB962C8B-B14F-4D97-AF65-F5344CB8AC3E}">
        <p14:creationId xmlns:p14="http://schemas.microsoft.com/office/powerpoint/2010/main" val="328633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3611-0188-0F4F-96C0-072E0369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Remember to misremember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8DBAD967-8B21-E34A-9813-1688A6D7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327" y="2180079"/>
            <a:ext cx="7953555" cy="4462254"/>
          </a:xfrm>
        </p:spPr>
      </p:pic>
    </p:spTree>
    <p:extLst>
      <p:ext uri="{BB962C8B-B14F-4D97-AF65-F5344CB8AC3E}">
        <p14:creationId xmlns:p14="http://schemas.microsoft.com/office/powerpoint/2010/main" val="392436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A2AC-8D72-3842-8FBD-2C26BEE9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Heresy</a:t>
            </a:r>
          </a:p>
        </p:txBody>
      </p:sp>
      <p:pic>
        <p:nvPicPr>
          <p:cNvPr id="9" name="Content Placeholder 8" descr="A picture containing text, grass, person, screenshot&#10;&#10;Description automatically generated">
            <a:extLst>
              <a:ext uri="{FF2B5EF4-FFF2-40B4-BE49-F238E27FC236}">
                <a16:creationId xmlns:a16="http://schemas.microsoft.com/office/drawing/2014/main" id="{1F25F69E-7FD2-5344-8390-719449B0D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8058" y="2023949"/>
            <a:ext cx="6918385" cy="4756390"/>
          </a:xfrm>
        </p:spPr>
      </p:pic>
    </p:spTree>
    <p:extLst>
      <p:ext uri="{BB962C8B-B14F-4D97-AF65-F5344CB8AC3E}">
        <p14:creationId xmlns:p14="http://schemas.microsoft.com/office/powerpoint/2010/main" val="91896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A776-1821-5948-AFB6-6A5D2426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Sanctioned murder</a:t>
            </a:r>
          </a:p>
        </p:txBody>
      </p:sp>
      <p:pic>
        <p:nvPicPr>
          <p:cNvPr id="5" name="Content Placeholder 4" descr="A helicopter flying in the sky&#10;&#10;Description automatically generated with low confidence">
            <a:extLst>
              <a:ext uri="{FF2B5EF4-FFF2-40B4-BE49-F238E27FC236}">
                <a16:creationId xmlns:a16="http://schemas.microsoft.com/office/drawing/2014/main" id="{4010BB29-3725-3C40-BB60-69649082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339" y="2151790"/>
            <a:ext cx="7470475" cy="4337695"/>
          </a:xfrm>
        </p:spPr>
      </p:pic>
    </p:spTree>
    <p:extLst>
      <p:ext uri="{BB962C8B-B14F-4D97-AF65-F5344CB8AC3E}">
        <p14:creationId xmlns:p14="http://schemas.microsoft.com/office/powerpoint/2010/main" val="280749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F729-125B-DB4F-B5AF-1154CB38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Respectable thinking</a:t>
            </a:r>
          </a:p>
        </p:txBody>
      </p:sp>
      <p:pic>
        <p:nvPicPr>
          <p:cNvPr id="5" name="Content Placeholder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786B7956-8750-2C4A-A859-1EAE4A455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565" y="2098808"/>
            <a:ext cx="4502989" cy="4502989"/>
          </a:xfrm>
        </p:spPr>
      </p:pic>
    </p:spTree>
    <p:extLst>
      <p:ext uri="{BB962C8B-B14F-4D97-AF65-F5344CB8AC3E}">
        <p14:creationId xmlns:p14="http://schemas.microsoft.com/office/powerpoint/2010/main" val="327714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8435A-F184-AE4E-9FA9-214727D8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All the news that’s comfortable to print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239689-D2B8-4E3A-8C32-10ACE1451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3A9C81B-433D-5341-AFD0-924166DCD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810846"/>
            <a:ext cx="6303134" cy="520582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04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3D255-4DE8-CD47-8197-920A7FEC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Shut up, he explained.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AF3233-590B-45E8-8859-EF42AF782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5D94071-6531-C140-B464-8E86F3505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128874"/>
            <a:ext cx="6303134" cy="456977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56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1783-8328-B54D-9442-0F8252C5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just “this world”</a:t>
            </a:r>
          </a:p>
        </p:txBody>
      </p:sp>
      <p:pic>
        <p:nvPicPr>
          <p:cNvPr id="9" name="Content Placeholder 8" descr="A person in a suit sitting at a desk&#10;&#10;Description automatically generated with low confidence">
            <a:extLst>
              <a:ext uri="{FF2B5EF4-FFF2-40B4-BE49-F238E27FC236}">
                <a16:creationId xmlns:a16="http://schemas.microsoft.com/office/drawing/2014/main" id="{EC131261-0B08-9044-AE38-C74F0A6A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153" y="2336800"/>
            <a:ext cx="6403670" cy="3598863"/>
          </a:xfrm>
        </p:spPr>
      </p:pic>
    </p:spTree>
    <p:extLst>
      <p:ext uri="{BB962C8B-B14F-4D97-AF65-F5344CB8AC3E}">
        <p14:creationId xmlns:p14="http://schemas.microsoft.com/office/powerpoint/2010/main" val="294313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420C-3364-C145-8C75-12B412AD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 the hand position the only problem?</a:t>
            </a:r>
          </a:p>
        </p:txBody>
      </p:sp>
      <p:pic>
        <p:nvPicPr>
          <p:cNvPr id="5" name="Content Placeholder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3B0131AA-7501-3942-98F5-19029B60F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077938"/>
            <a:ext cx="8108830" cy="4561217"/>
          </a:xfrm>
        </p:spPr>
      </p:pic>
    </p:spTree>
    <p:extLst>
      <p:ext uri="{BB962C8B-B14F-4D97-AF65-F5344CB8AC3E}">
        <p14:creationId xmlns:p14="http://schemas.microsoft.com/office/powerpoint/2010/main" val="331548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B10D-556F-C240-A74C-9669F841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beat a police officer with an American flag</a:t>
            </a:r>
          </a:p>
        </p:txBody>
      </p:sp>
      <p:pic>
        <p:nvPicPr>
          <p:cNvPr id="5" name="Content Placeholder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99046690-8E14-E94A-B521-5F689A68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118" y="2336800"/>
            <a:ext cx="6067739" cy="3598863"/>
          </a:xfrm>
        </p:spPr>
      </p:pic>
    </p:spTree>
    <p:extLst>
      <p:ext uri="{BB962C8B-B14F-4D97-AF65-F5344CB8AC3E}">
        <p14:creationId xmlns:p14="http://schemas.microsoft.com/office/powerpoint/2010/main" val="254988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2B1CB-A468-B340-88B5-75850DBD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just a positive statement of a negative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41BC5E-DE0D-D04C-9BF3-0E7E9BF70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313297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85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DD4062B-22D0-2A4D-BE4D-965AC8D1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" r="13178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4ADB0-7B71-5444-A4E0-91E267B4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War Is A Lie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5E2A7A-5863-431D-81BB-21B23B72A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15625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94248-FDD8-3E42-8BBE-D4939EE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Just wars and unicorns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7" name="Content Placeholder 6" descr="A white horse with a long horn&#10;&#10;Description automatically generated with low confidence">
            <a:extLst>
              <a:ext uri="{FF2B5EF4-FFF2-40B4-BE49-F238E27FC236}">
                <a16:creationId xmlns:a16="http://schemas.microsoft.com/office/drawing/2014/main" id="{4AEC6340-EEA9-2148-9F4D-729E05953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6045" y="2281698"/>
            <a:ext cx="5247909" cy="3935931"/>
          </a:xfrm>
        </p:spPr>
      </p:pic>
      <p:pic>
        <p:nvPicPr>
          <p:cNvPr id="5" name="Content Placeholder 4" descr="A picture containing text, outdoor, rock&#10;&#10;Description automatically generated">
            <a:extLst>
              <a:ext uri="{FF2B5EF4-FFF2-40B4-BE49-F238E27FC236}">
                <a16:creationId xmlns:a16="http://schemas.microsoft.com/office/drawing/2014/main" id="{3DE7C404-A0FB-F649-9665-7CC6A0FC0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047" y="609600"/>
            <a:ext cx="3519220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36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BA45-BDAE-B04C-BEEB-D53BC373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Lying people into wars for democracy</a:t>
            </a:r>
          </a:p>
        </p:txBody>
      </p:sp>
      <p:pic>
        <p:nvPicPr>
          <p:cNvPr id="5" name="Content Placeholder 4" descr="A picture containing person, person, necktie, older&#10;&#10;Description automatically generated">
            <a:extLst>
              <a:ext uri="{FF2B5EF4-FFF2-40B4-BE49-F238E27FC236}">
                <a16:creationId xmlns:a16="http://schemas.microsoft.com/office/drawing/2014/main" id="{61EAD5DC-C177-AC4D-B088-5DFD55271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988" y="2428081"/>
            <a:ext cx="7366000" cy="3416300"/>
          </a:xfrm>
        </p:spPr>
      </p:pic>
    </p:spTree>
    <p:extLst>
      <p:ext uri="{BB962C8B-B14F-4D97-AF65-F5344CB8AC3E}">
        <p14:creationId xmlns:p14="http://schemas.microsoft.com/office/powerpoint/2010/main" val="294831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7FB1B34-B8A0-F443-B44F-05842558D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93" y="369400"/>
            <a:ext cx="11603814" cy="6119199"/>
          </a:xfrm>
        </p:spPr>
      </p:pic>
    </p:spTree>
    <p:extLst>
      <p:ext uri="{BB962C8B-B14F-4D97-AF65-F5344CB8AC3E}">
        <p14:creationId xmlns:p14="http://schemas.microsoft.com/office/powerpoint/2010/main" val="312213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DB91-5B87-764F-99D8-563F504D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D6CF8544-3B24-4A47-837D-55BF24DC9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06" y="252571"/>
            <a:ext cx="11523187" cy="6041672"/>
          </a:xfrm>
        </p:spPr>
      </p:pic>
    </p:spTree>
    <p:extLst>
      <p:ext uri="{BB962C8B-B14F-4D97-AF65-F5344CB8AC3E}">
        <p14:creationId xmlns:p14="http://schemas.microsoft.com/office/powerpoint/2010/main" val="4344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1B6D-3E86-2844-8065-F743E6B5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your service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D5E54DB-BE3F-3349-8044-512CA78DA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156602"/>
            <a:ext cx="10413249" cy="4287809"/>
          </a:xfrm>
        </p:spPr>
      </p:pic>
    </p:spTree>
    <p:extLst>
      <p:ext uri="{BB962C8B-B14F-4D97-AF65-F5344CB8AC3E}">
        <p14:creationId xmlns:p14="http://schemas.microsoft.com/office/powerpoint/2010/main" val="155972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28000">
              <a:srgbClr val="00B0F0"/>
            </a:gs>
            <a:gs pos="10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36BE2-1D72-BB4B-AF51-070BBBED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What people can create, people can replace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4E58773-26AC-4062-B37F-2B466ECB4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9" name="Content Placeholder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D3596BF8-2FF7-C24B-873A-C1A3EB3CF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43" y="609600"/>
            <a:ext cx="4332427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63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D185-94C1-9449-B007-7F6BD6D6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B435E-9924-464D-9773-A52B3B663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david@davidswanson.org</a:t>
            </a:r>
            <a:endParaRPr lang="en-US">
              <a:solidFill>
                <a:schemeClr val="bg1"/>
              </a:solidFill>
            </a:endParaRPr>
          </a:p>
          <a:p>
            <a:r>
              <a:rPr lang="en-US"/>
              <a:t>https://davidswanson.org</a:t>
            </a:r>
          </a:p>
          <a:p>
            <a:r>
              <a:rPr lang="en-US"/>
              <a:t>https://worldbeyondwar.org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6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0C29-E862-BA43-A5F4-C61ACEDE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Imagine all the people living for today</a:t>
            </a:r>
          </a:p>
        </p:txBody>
      </p:sp>
      <p:pic>
        <p:nvPicPr>
          <p:cNvPr id="5" name="Content Placeholder 4" descr="A picture containing outdoor, sky, road, person&#10;&#10;Description automatically generated">
            <a:extLst>
              <a:ext uri="{FF2B5EF4-FFF2-40B4-BE49-F238E27FC236}">
                <a16:creationId xmlns:a16="http://schemas.microsoft.com/office/drawing/2014/main" id="{8257D1FD-8887-6247-B033-8D313F74A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122" y="2336800"/>
            <a:ext cx="6407731" cy="3598863"/>
          </a:xfrm>
        </p:spPr>
      </p:pic>
    </p:spTree>
    <p:extLst>
      <p:ext uri="{BB962C8B-B14F-4D97-AF65-F5344CB8AC3E}">
        <p14:creationId xmlns:p14="http://schemas.microsoft.com/office/powerpoint/2010/main" val="194486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9FDF-0A08-5B40-9F76-D1235FE6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 belief is subject to change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DDD36-10AC-BA4A-9F3D-0682E2D44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609" y="2060755"/>
            <a:ext cx="6282116" cy="4706538"/>
          </a:xfrm>
        </p:spPr>
      </p:pic>
    </p:spTree>
    <p:extLst>
      <p:ext uri="{BB962C8B-B14F-4D97-AF65-F5344CB8AC3E}">
        <p14:creationId xmlns:p14="http://schemas.microsoft.com/office/powerpoint/2010/main" val="278446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2651-A9F2-F24B-ACF1-A54EA0CD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die. Who knew?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8C454B-6A58-1E47-A1CC-D4617BB6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230" y="2336800"/>
            <a:ext cx="7863515" cy="3598863"/>
          </a:xfrm>
        </p:spPr>
      </p:pic>
    </p:spTree>
    <p:extLst>
      <p:ext uri="{BB962C8B-B14F-4D97-AF65-F5344CB8AC3E}">
        <p14:creationId xmlns:p14="http://schemas.microsoft.com/office/powerpoint/2010/main" val="128542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1806A-8431-3245-BF35-9F9B527C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Could be true says </a:t>
            </a:r>
            <a:r>
              <a:rPr lang="en-US" i="1"/>
              <a:t>New York Times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5FD4D85-5F78-F040-BF46-5BE6F839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62" y="2194927"/>
            <a:ext cx="7989229" cy="4488648"/>
          </a:xfrm>
        </p:spPr>
      </p:pic>
    </p:spTree>
    <p:extLst>
      <p:ext uri="{BB962C8B-B14F-4D97-AF65-F5344CB8AC3E}">
        <p14:creationId xmlns:p14="http://schemas.microsoft.com/office/powerpoint/2010/main" val="55805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28C8-4BCE-3B4C-8DE3-2C6FA012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Inability to imagine as proof of impossibility</a:t>
            </a:r>
          </a:p>
        </p:txBody>
      </p:sp>
      <p:pic>
        <p:nvPicPr>
          <p:cNvPr id="9" name="Content Placeholder 8" descr="A picture containing text, sign, yellow&#10;&#10;Description automatically generated">
            <a:extLst>
              <a:ext uri="{FF2B5EF4-FFF2-40B4-BE49-F238E27FC236}">
                <a16:creationId xmlns:a16="http://schemas.microsoft.com/office/drawing/2014/main" id="{83D23240-07F0-7643-A59B-145D4084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393" y="1733875"/>
            <a:ext cx="6607826" cy="5124125"/>
          </a:xfrm>
        </p:spPr>
      </p:pic>
    </p:spTree>
    <p:extLst>
      <p:ext uri="{BB962C8B-B14F-4D97-AF65-F5344CB8AC3E}">
        <p14:creationId xmlns:p14="http://schemas.microsoft.com/office/powerpoint/2010/main" val="291195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DC18-798D-8242-A21A-FC26F59E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Imagine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777678E-0270-3F47-9ED5-1E3A6C595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25" y="2336800"/>
            <a:ext cx="7197726" cy="3598863"/>
          </a:xfrm>
        </p:spPr>
      </p:pic>
    </p:spTree>
    <p:extLst>
      <p:ext uri="{BB962C8B-B14F-4D97-AF65-F5344CB8AC3E}">
        <p14:creationId xmlns:p14="http://schemas.microsoft.com/office/powerpoint/2010/main" val="81639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980F-0854-434C-A1F4-E862FD38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war is inevitable, why so much advertising?</a:t>
            </a:r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DB2B83B0-CC5D-D743-A995-CCBC7C6FC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687" y="2336800"/>
            <a:ext cx="6650601" cy="3598863"/>
          </a:xfrm>
        </p:spPr>
      </p:pic>
    </p:spTree>
    <p:extLst>
      <p:ext uri="{BB962C8B-B14F-4D97-AF65-F5344CB8AC3E}">
        <p14:creationId xmlns:p14="http://schemas.microsoft.com/office/powerpoint/2010/main" val="224873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305</TotalTime>
  <Words>173</Words>
  <Application>Microsoft Macintosh PowerPoint</Application>
  <PresentationFormat>Widescreen</PresentationFormat>
  <Paragraphs>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Trebuchet MS</vt:lpstr>
      <vt:lpstr>Berlin</vt:lpstr>
      <vt:lpstr>Outgrowing Religion, Nationalism, and Militarism</vt:lpstr>
      <vt:lpstr>More than just a positive statement of a negative</vt:lpstr>
      <vt:lpstr>Imagine all the people living for today</vt:lpstr>
      <vt:lpstr>Every belief is subject to change</vt:lpstr>
      <vt:lpstr>We die. Who knew?</vt:lpstr>
      <vt:lpstr>Could be true says New York Times</vt:lpstr>
      <vt:lpstr>Inability to imagine as proof of impossibility</vt:lpstr>
      <vt:lpstr>Imagine</vt:lpstr>
      <vt:lpstr>If war is inevitable, why so much advertising?</vt:lpstr>
      <vt:lpstr>Permanent benefit of the doubt</vt:lpstr>
      <vt:lpstr>Remember to misremember</vt:lpstr>
      <vt:lpstr>Heresy</vt:lpstr>
      <vt:lpstr>Sanctioned murder</vt:lpstr>
      <vt:lpstr>Respectable thinking</vt:lpstr>
      <vt:lpstr>All the news that’s comfortable to print</vt:lpstr>
      <vt:lpstr>Shut up, he explained.</vt:lpstr>
      <vt:lpstr>It’s just “this world”</vt:lpstr>
      <vt:lpstr>Was the hand position the only problem?</vt:lpstr>
      <vt:lpstr>How to beat a police officer with an American flag</vt:lpstr>
      <vt:lpstr>War Is A Lie</vt:lpstr>
      <vt:lpstr>Just wars and unicorns</vt:lpstr>
      <vt:lpstr>Lying people into wars for democracy</vt:lpstr>
      <vt:lpstr>PowerPoint Presentation</vt:lpstr>
      <vt:lpstr>PowerPoint Presentation</vt:lpstr>
      <vt:lpstr>Thank you for your service</vt:lpstr>
      <vt:lpstr>What people can create, people can replace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Outgrowing Religion, Nationalism, and Militarism</dc:title>
  <dc:creator>David Swanson</dc:creator>
  <cp:lastModifiedBy>David Swanson</cp:lastModifiedBy>
  <cp:revision>15</cp:revision>
  <dcterms:created xsi:type="dcterms:W3CDTF">2021-01-18T14:37:25Z</dcterms:created>
  <dcterms:modified xsi:type="dcterms:W3CDTF">2021-01-18T23:21:04Z</dcterms:modified>
</cp:coreProperties>
</file>